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108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11493-FA6C-4D42-82FB-4E39AD1495C5}" type="datetimeFigureOut">
              <a:rPr lang="en-PH" smtClean="0"/>
              <a:t>25/06/2020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74943-B323-45A9-81A4-5136EC36779F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4773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2929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04932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98764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;;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D74943-B323-45A9-81A4-5136EC36779F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73718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昔時摩西導衆百姓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Moses of Old Thy People Led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昔但以理盡忠好膽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Cha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  li chin-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不怕違逆國王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ui-keh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kok-ong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3"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Daniel was so bold in faith,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face the king’s great rage,</a:t>
            </a:r>
          </a:p>
        </p:txBody>
      </p:sp>
    </p:spTree>
    <p:extLst>
      <p:ext uri="{BB962C8B-B14F-4D97-AF65-F5344CB8AC3E}">
        <p14:creationId xmlns:p14="http://schemas.microsoft.com/office/powerpoint/2010/main" val="3304790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對敵告他祈禱上帝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Tui-tek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ko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to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捕他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擲落獅洞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hiat-loh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Foes saw him pray, and he was cast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the lions’ cage</a:t>
            </a:r>
          </a:p>
        </p:txBody>
      </p:sp>
    </p:spTree>
    <p:extLst>
      <p:ext uri="{BB962C8B-B14F-4D97-AF65-F5344CB8AC3E}">
        <p14:creationId xmlns:p14="http://schemas.microsoft.com/office/powerpoint/2010/main" val="4199944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上帝塞閉饑獅的口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that-bat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照顧忠勇先知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tiong-iong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sian-ti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closed up the lions’ jaws,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Daniel’s rescue came</a:t>
            </a:r>
          </a:p>
        </p:txBody>
      </p:sp>
    </p:spTree>
    <p:extLst>
      <p:ext uri="{BB962C8B-B14F-4D97-AF65-F5344CB8AC3E}">
        <p14:creationId xmlns:p14="http://schemas.microsoft.com/office/powerpoint/2010/main" val="3257427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在昔主救靠祂的人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C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I     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今日也會如此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。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Kim-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days of old God saved His own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Today He’ll do the same.</a:t>
            </a:r>
          </a:p>
        </p:txBody>
      </p:sp>
    </p:spTree>
    <p:extLst>
      <p:ext uri="{BB962C8B-B14F-4D97-AF65-F5344CB8AC3E}">
        <p14:creationId xmlns:p14="http://schemas.microsoft.com/office/powerpoint/2010/main" val="2601795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昔時摩西導衆百姓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Mo-se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由埃及國走離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Ai-kip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Moses led the Israelites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Egypt’s bondage dread,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後面對敵車馬追襲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Au- bin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tui-tek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tui-jip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頭前紅海阻止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Ang-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Behind the host of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Pharoah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came,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Red Sea was ahead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上帝為伊分開海水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in  pun-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hai-chui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百姓安然過去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ke-khi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on high parted the waves,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Safely across they came</a:t>
            </a: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在昔上帝會行權能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今日也會如此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。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Kim-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days of old the Lord was God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Today He is the same.</a:t>
            </a: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昔時大闢與歌利亞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Cha-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Tai-pit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Ko-li-a,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臨陣鬥力交戰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Lim-tin tau-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 startAt="2"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David met Goliath great,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battle field they trod;</a:t>
            </a:r>
          </a:p>
        </p:txBody>
      </p:sp>
    </p:spTree>
    <p:extLst>
      <p:ext uri="{BB962C8B-B14F-4D97-AF65-F5344CB8AC3E}">
        <p14:creationId xmlns:p14="http://schemas.microsoft.com/office/powerpoint/2010/main" val="3583255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猛人自誇他大氣力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chu-khoa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khui-lat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大闢與主結聯</a:t>
            </a:r>
            <a:r>
              <a:rPr lang="en-PH" altLang="zh-TW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;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Tai-pit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kiat-lian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Philistine boasted his strength,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David trusted God.</a:t>
            </a:r>
          </a:p>
        </p:txBody>
      </p:sp>
    </p:spTree>
    <p:extLst>
      <p:ext uri="{BB962C8B-B14F-4D97-AF65-F5344CB8AC3E}">
        <p14:creationId xmlns:p14="http://schemas.microsoft.com/office/powerpoint/2010/main" val="1952313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上帝幫助大闢擲石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Tai-pit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猛人被他擊死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Beng-lang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 I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thim-si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 on high guided this stone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kill the giant that came</a:t>
            </a:r>
          </a:p>
        </p:txBody>
      </p:sp>
    </p:spTree>
    <p:extLst>
      <p:ext uri="{BB962C8B-B14F-4D97-AF65-F5344CB8AC3E}">
        <p14:creationId xmlns:p14="http://schemas.microsoft.com/office/powerpoint/2010/main" val="289943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在昔上帝保護信徒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C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Siong-te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po-ho  sin-to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今日也會如此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。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Kim-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days of old God helped His own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Today He is the same.</a:t>
            </a:r>
          </a:p>
        </p:txBody>
      </p:sp>
    </p:spTree>
    <p:extLst>
      <p:ext uri="{BB962C8B-B14F-4D97-AF65-F5344CB8AC3E}">
        <p14:creationId xmlns:p14="http://schemas.microsoft.com/office/powerpoint/2010/main" val="151582014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958</TotalTime>
  <Words>537</Words>
  <Application>Microsoft Office PowerPoint</Application>
  <PresentationFormat>On-screen Show (4:3)</PresentationFormat>
  <Paragraphs>96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118</cp:revision>
  <dcterms:created xsi:type="dcterms:W3CDTF">2018-01-05T06:11:53Z</dcterms:created>
  <dcterms:modified xsi:type="dcterms:W3CDTF">2020-06-25T04:41:17Z</dcterms:modified>
</cp:coreProperties>
</file>